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632" y="-126"/>
      </p:cViewPr>
      <p:guideLst>
        <p:guide orient="horz" pos="476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Cliquez pour déplacer la diapo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/>
            <a:fld id="{6EFEF14A-AA03-4533-BBCA-515494FB2143}" type="slidenum">
              <a:rPr lang="fr-FR" sz="1400" b="0" strike="noStrike" spc="-1">
                <a:latin typeface="Times New Roman"/>
              </a:rPr>
              <a:pPr algn="r"/>
              <a:t>‹Nº›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38560" y="1143000"/>
            <a:ext cx="2180880" cy="3085920"/>
          </a:xfrm>
          <a:prstGeom prst="rect">
            <a:avLst/>
          </a:prstGeom>
          <a:ln w="0">
            <a:noFill/>
          </a:ln>
        </p:spPr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3AA3BA21-8DBB-4A05-AAD8-508FED40C4DF}" type="slidenum">
              <a:rPr lang="fr-FR" sz="1200" b="0" strike="noStrike" spc="-1">
                <a:latin typeface="Times New Roman"/>
              </a:rPr>
              <a:pPr algn="r">
                <a:lnSpc>
                  <a:spcPct val="100000"/>
                </a:lnSpc>
              </a:pPr>
              <a:t>1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96220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8118000"/>
            <a:ext cx="96220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353772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353772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8118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8118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8118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3537720"/>
            <a:ext cx="96220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96220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34240" y="603000"/>
            <a:ext cx="9622080" cy="1170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8118000"/>
            <a:ext cx="96220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735120" y="14013360"/>
            <a:ext cx="2405160" cy="804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7BB1709-8729-498B-91F5-861EF707DDC1}" type="datetime">
              <a:rPr lang="fr-FR" sz="141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29/06/2022</a:t>
            </a:fld>
            <a:endParaRPr lang="fr-FR" sz="141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541680" y="14013360"/>
            <a:ext cx="3608280" cy="804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7551000" y="14013360"/>
            <a:ext cx="2405160" cy="804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891CA68-0286-4524-83C7-1D5AD4BE5342}" type="slidenum">
              <a:rPr lang="fr-FR" sz="141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‹Nº›</a:t>
            </a:fld>
            <a:endParaRPr lang="fr-FR" sz="141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Cliquez pour éditer le format du texte-titre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3537720"/>
            <a:ext cx="96220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80" b="0" strike="noStrike" spc="-1">
                <a:solidFill>
                  <a:srgbClr val="000000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340" b="0" strike="noStrike" spc="-1">
                <a:solidFill>
                  <a:srgbClr val="000000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10" b="0" strike="noStrike" spc="-1">
                <a:solidFill>
                  <a:srgbClr val="000000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10" b="0" strike="noStrike" spc="-1">
                <a:solidFill>
                  <a:srgbClr val="000000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6"/>
          <p:cNvSpPr/>
          <p:nvPr/>
        </p:nvSpPr>
        <p:spPr>
          <a:xfrm>
            <a:off x="0" y="1742040"/>
            <a:ext cx="10691280" cy="10115280"/>
          </a:xfrm>
          <a:prstGeom prst="rect">
            <a:avLst/>
          </a:prstGeom>
          <a:solidFill>
            <a:srgbClr val="EC71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600" b="0" strike="noStrike" spc="-1">
                <a:solidFill>
                  <a:srgbClr val="FFFFFF"/>
                </a:solidFill>
                <a:latin typeface="Century Gothic"/>
              </a:rPr>
              <a:t>(MDL, escaliers, self...)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56" name="Rectangle 11"/>
          <p:cNvSpPr/>
          <p:nvPr/>
        </p:nvSpPr>
        <p:spPr>
          <a:xfrm>
            <a:off x="0" y="-43200"/>
            <a:ext cx="10691280" cy="1852200"/>
          </a:xfrm>
          <a:prstGeom prst="rect">
            <a:avLst/>
          </a:prstGeom>
          <a:solidFill>
            <a:srgbClr val="3787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ZoneTexte 12"/>
          <p:cNvSpPr/>
          <p:nvPr/>
        </p:nvSpPr>
        <p:spPr>
          <a:xfrm>
            <a:off x="0" y="172080"/>
            <a:ext cx="10691280" cy="155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9600" b="0" strike="noStrike" spc="-1">
                <a:solidFill>
                  <a:srgbClr val="FFFFFF"/>
                </a:solidFill>
                <a:latin typeface="Impact"/>
              </a:rPr>
              <a:t>Participe toi aussi !</a:t>
            </a:r>
            <a:endParaRPr lang="fr-FR" sz="9600" b="0" strike="noStrike" spc="-1">
              <a:latin typeface="Arial"/>
            </a:endParaRPr>
          </a:p>
        </p:txBody>
      </p:sp>
      <p:pic>
        <p:nvPicPr>
          <p:cNvPr id="58" name="Image 10"/>
          <p:cNvPicPr/>
          <p:nvPr/>
        </p:nvPicPr>
        <p:blipFill>
          <a:blip r:embed="rId3" cstate="print"/>
          <a:stretch/>
        </p:blipFill>
        <p:spPr>
          <a:xfrm>
            <a:off x="1107720" y="1375200"/>
            <a:ext cx="8476200" cy="943884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13"/>
          <p:cNvSpPr/>
          <p:nvPr/>
        </p:nvSpPr>
        <p:spPr>
          <a:xfrm>
            <a:off x="152640" y="10287720"/>
            <a:ext cx="8036640" cy="155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6600" b="0" strike="noStrike" spc="-1">
                <a:solidFill>
                  <a:srgbClr val="FFFFFF"/>
                </a:solidFill>
                <a:latin typeface="Impact"/>
              </a:rPr>
              <a:t>du </a:t>
            </a:r>
            <a:r>
              <a:rPr lang="fr-FR" sz="9600" b="0" strike="noStrike" spc="-1">
                <a:solidFill>
                  <a:srgbClr val="FFFFFF"/>
                </a:solidFill>
                <a:latin typeface="Impact"/>
              </a:rPr>
              <a:t>16</a:t>
            </a:r>
            <a:r>
              <a:rPr lang="fr-FR" sz="6600" b="0" strike="noStrike" spc="-1">
                <a:solidFill>
                  <a:srgbClr val="FFFFFF"/>
                </a:solidFill>
                <a:latin typeface="Impact"/>
              </a:rPr>
              <a:t> au </a:t>
            </a:r>
            <a:r>
              <a:rPr lang="fr-FR" sz="9600" b="0" strike="noStrike" spc="-1">
                <a:solidFill>
                  <a:srgbClr val="FFFFFF"/>
                </a:solidFill>
                <a:latin typeface="Impact"/>
              </a:rPr>
              <a:t>20 mai </a:t>
            </a:r>
            <a:endParaRPr lang="fr-FR" sz="9600" b="0" strike="noStrike" spc="-1">
              <a:latin typeface="Arial"/>
            </a:endParaRPr>
          </a:p>
        </p:txBody>
      </p:sp>
      <p:sp>
        <p:nvSpPr>
          <p:cNvPr id="60" name="ZoneTexte 16"/>
          <p:cNvSpPr/>
          <p:nvPr/>
        </p:nvSpPr>
        <p:spPr>
          <a:xfrm>
            <a:off x="176400" y="12051360"/>
            <a:ext cx="10514880" cy="21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72BB6C"/>
                </a:solidFill>
                <a:latin typeface="Impact"/>
              </a:rPr>
              <a:t>★ </a:t>
            </a:r>
            <a:r>
              <a:rPr lang="fr-FR" sz="4400" b="0" strike="noStrike" spc="-1">
                <a:solidFill>
                  <a:srgbClr val="3787A1"/>
                </a:solidFill>
                <a:latin typeface="Impact"/>
              </a:rPr>
              <a:t>Les règles du Grand-défi </a:t>
            </a:r>
            <a:r>
              <a:rPr lang="fr-FR" sz="4400" b="0" strike="noStrike" spc="-1">
                <a:solidFill>
                  <a:srgbClr val="72BB6C"/>
                </a:solidFill>
                <a:latin typeface="Impact"/>
              </a:rPr>
              <a:t>★</a:t>
            </a:r>
            <a:endParaRPr lang="fr-FR" sz="4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2400" b="0" strike="noStrike" spc="-1">
                <a:solidFill>
                  <a:srgbClr val="000000"/>
                </a:solidFill>
                <a:latin typeface="Century Gothic"/>
              </a:rPr>
              <a:t>On participe et au minimum 2 jours !</a:t>
            </a: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2400" b="0" strike="noStrike" spc="-1">
                <a:solidFill>
                  <a:srgbClr val="000000"/>
                </a:solidFill>
                <a:latin typeface="Century Gothic"/>
              </a:rPr>
              <a:t>On est honnête, on joue le jeu !</a:t>
            </a: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entury Gothic"/>
              </a:rPr>
              <a:t>On prend = on mange, on boit et on est content : </a:t>
            </a:r>
            <a:r>
              <a:rPr lang="fr-FR" sz="3200" b="0" strike="noStrike" spc="-1">
                <a:solidFill>
                  <a:srgbClr val="EC7173"/>
                </a:solidFill>
                <a:latin typeface="Impact"/>
              </a:rPr>
              <a:t>Zéro Gaspi !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61" name="ZoneTexte 9"/>
          <p:cNvSpPr/>
          <p:nvPr/>
        </p:nvSpPr>
        <p:spPr>
          <a:xfrm rot="21331800">
            <a:off x="7594560" y="10478520"/>
            <a:ext cx="2904840" cy="1095840"/>
          </a:xfrm>
          <a:prstGeom prst="rect">
            <a:avLst/>
          </a:prstGeom>
          <a:solidFill>
            <a:srgbClr val="72BB6C"/>
          </a:solidFill>
          <a:ln w="0">
            <a:noFill/>
          </a:ln>
          <a:effectLst>
            <a:outerShdw blurRad="63360" sx="102000" sy="102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6600" b="0" strike="noStrike" spc="-1">
                <a:solidFill>
                  <a:srgbClr val="FFFFFF"/>
                </a:solidFill>
                <a:latin typeface="Impact"/>
              </a:rPr>
              <a:t>au self !</a:t>
            </a:r>
            <a:endParaRPr lang="fr-FR" sz="6600" b="0" strike="noStrike" spc="-1">
              <a:latin typeface="Arial"/>
            </a:endParaRPr>
          </a:p>
        </p:txBody>
      </p:sp>
      <p:sp>
        <p:nvSpPr>
          <p:cNvPr id="62" name="ZoneTexte 17"/>
          <p:cNvSpPr/>
          <p:nvPr/>
        </p:nvSpPr>
        <p:spPr>
          <a:xfrm rot="16200000">
            <a:off x="7637760" y="11974320"/>
            <a:ext cx="555012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400" b="0" strike="noStrike" spc="-1">
                <a:solidFill>
                  <a:srgbClr val="808080"/>
                </a:solidFill>
                <a:latin typeface="Century Gothic"/>
              </a:rPr>
              <a:t>*(MDL, escaliers, self...)</a:t>
            </a:r>
            <a:r>
              <a:rPr lang="fr-FR" sz="2000" b="0" strike="noStrike" spc="-1">
                <a:solidFill>
                  <a:srgbClr val="808080"/>
                </a:solidFill>
                <a:latin typeface="Impact"/>
              </a:rPr>
              <a:t> 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63" name="ZoneTexte 18"/>
          <p:cNvSpPr/>
          <p:nvPr/>
        </p:nvSpPr>
        <p:spPr>
          <a:xfrm>
            <a:off x="336960" y="14211360"/>
            <a:ext cx="9921600" cy="816840"/>
          </a:xfrm>
          <a:prstGeom prst="roundRect">
            <a:avLst>
              <a:gd name="adj" fmla="val 50000"/>
            </a:avLst>
          </a:prstGeom>
          <a:solidFill>
            <a:srgbClr val="72BB6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200" b="0" strike="noStrike" spc="-1">
                <a:solidFill>
                  <a:srgbClr val="FFFFFF"/>
                </a:solidFill>
                <a:latin typeface="Impact"/>
              </a:rPr>
              <a:t>Inscris-toi </a:t>
            </a:r>
            <a:r>
              <a:rPr lang="fr-FR" sz="2800" b="0" strike="noStrike" spc="-1">
                <a:solidFill>
                  <a:srgbClr val="FFFFFF"/>
                </a:solidFill>
                <a:latin typeface="Century Gothic"/>
              </a:rPr>
              <a:t>auprès de ton éco-délégué</a:t>
            </a:r>
            <a:endParaRPr lang="fr-FR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71</Words>
  <Application>Microsoft Office PowerPoint</Application>
  <PresentationFormat>Personalizado</PresentationFormat>
  <Paragraphs>11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Aurélie SIGAUD</dc:creator>
  <dc:description/>
  <cp:lastModifiedBy>Monique Perriaux</cp:lastModifiedBy>
  <cp:revision>3</cp:revision>
  <dcterms:created xsi:type="dcterms:W3CDTF">2022-04-24T13:12:38Z</dcterms:created>
  <dcterms:modified xsi:type="dcterms:W3CDTF">2022-06-29T20:58:31Z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Personnalisé</vt:lpwstr>
  </property>
  <property fmtid="{D5CDD505-2E9C-101B-9397-08002B2CF9AE}" pid="4" name="Slides">
    <vt:i4>2</vt:i4>
  </property>
</Properties>
</file>